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63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CE7CD20-82F0-476C-8A37-C5228CBCC8D8}" type="datetimeFigureOut">
              <a:rPr lang="pl-PL" smtClean="0"/>
              <a:t>05.02.2023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ADF0085-5C5B-4595-8457-9D418CFE0E53}" type="slidenum">
              <a:rPr lang="pl-PL" smtClean="0"/>
              <a:t>‹#›</a:t>
            </a:fld>
            <a:endParaRPr lang="pl-PL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29421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CD20-82F0-476C-8A37-C5228CBCC8D8}" type="datetimeFigureOut">
              <a:rPr lang="pl-PL" smtClean="0"/>
              <a:t>05.02.2023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0085-5C5B-4595-8457-9D418CFE0E5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8212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CD20-82F0-476C-8A37-C5228CBCC8D8}" type="datetimeFigureOut">
              <a:rPr lang="pl-PL" smtClean="0"/>
              <a:t>05.02.2023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0085-5C5B-4595-8457-9D418CFE0E5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0910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CD20-82F0-476C-8A37-C5228CBCC8D8}" type="datetimeFigureOut">
              <a:rPr lang="pl-PL" smtClean="0"/>
              <a:t>05.02.2023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0085-5C5B-4595-8457-9D418CFE0E53}" type="slidenum">
              <a:rPr lang="pl-PL" smtClean="0"/>
              <a:t>‹#›</a:t>
            </a:fld>
            <a:endParaRPr lang="pl-PL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3721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CD20-82F0-476C-8A37-C5228CBCC8D8}" type="datetimeFigureOut">
              <a:rPr lang="pl-PL" smtClean="0"/>
              <a:t>05.02.2023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0085-5C5B-4595-8457-9D418CFE0E5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270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CD20-82F0-476C-8A37-C5228CBCC8D8}" type="datetimeFigureOut">
              <a:rPr lang="pl-PL" smtClean="0"/>
              <a:t>05.02.2023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0085-5C5B-4595-8457-9D418CFE0E5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0755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CD20-82F0-476C-8A37-C5228CBCC8D8}" type="datetimeFigureOut">
              <a:rPr lang="pl-PL" smtClean="0"/>
              <a:t>05.02.2023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0085-5C5B-4595-8457-9D418CFE0E5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4185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CD20-82F0-476C-8A37-C5228CBCC8D8}" type="datetimeFigureOut">
              <a:rPr lang="pl-PL" smtClean="0"/>
              <a:t>05.02.2023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0085-5C5B-4595-8457-9D418CFE0E5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1033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CD20-82F0-476C-8A37-C5228CBCC8D8}" type="datetimeFigureOut">
              <a:rPr lang="pl-PL" smtClean="0"/>
              <a:t>05.02.2023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0085-5C5B-4595-8457-9D418CFE0E5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967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1_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CD20-82F0-476C-8A37-C5228CBCC8D8}" type="datetimeFigureOut">
              <a:rPr lang="pl-PL" smtClean="0"/>
              <a:t>05.02.2023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0085-5C5B-4595-8457-9D418CFE0E5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8463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CD20-82F0-476C-8A37-C5228CBCC8D8}" type="datetimeFigureOut">
              <a:rPr lang="pl-PL" smtClean="0"/>
              <a:t>05.02.2023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0085-5C5B-4595-8457-9D418CFE0E5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5493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CD20-82F0-476C-8A37-C5228CBCC8D8}" type="datetimeFigureOut">
              <a:rPr lang="pl-PL" smtClean="0"/>
              <a:t>05.02.2023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0085-5C5B-4595-8457-9D418CFE0E5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9123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CD20-82F0-476C-8A37-C5228CBCC8D8}" type="datetimeFigureOut">
              <a:rPr lang="pl-PL" smtClean="0"/>
              <a:t>05.02.2023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0085-5C5B-4595-8457-9D418CFE0E5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5990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CD20-82F0-476C-8A37-C5228CBCC8D8}" type="datetimeFigureOut">
              <a:rPr lang="pl-PL" smtClean="0"/>
              <a:t>05.02.2023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0085-5C5B-4595-8457-9D418CFE0E5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6189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CD20-82F0-476C-8A37-C5228CBCC8D8}" type="datetimeFigureOut">
              <a:rPr lang="pl-PL" smtClean="0"/>
              <a:t>05.02.2023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0085-5C5B-4595-8457-9D418CFE0E5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8552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CD20-82F0-476C-8A37-C5228CBCC8D8}" type="datetimeFigureOut">
              <a:rPr lang="pl-PL" smtClean="0"/>
              <a:t>05.02.2023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0085-5C5B-4595-8457-9D418CFE0E5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1294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CD20-82F0-476C-8A37-C5228CBCC8D8}" type="datetimeFigureOut">
              <a:rPr lang="pl-PL" smtClean="0"/>
              <a:t>05.02.2023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0085-5C5B-4595-8457-9D418CFE0E5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903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CD20-82F0-476C-8A37-C5228CBCC8D8}" type="datetimeFigureOut">
              <a:rPr lang="pl-PL" smtClean="0"/>
              <a:t>05.02.2023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0085-5C5B-4595-8457-9D418CFE0E5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3754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CE7CD20-82F0-476C-8A37-C5228CBCC8D8}" type="datetimeFigureOut">
              <a:rPr lang="pl-PL" smtClean="0"/>
              <a:t>05.02.2023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ADF0085-5C5B-4595-8457-9D418CFE0E5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7240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B36E09-1C6B-42BE-99D0-4F15BCC2B6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PREZENTACJA O WITRAŻACH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1498F20-25E3-481B-9970-2202893ABA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Tymon Ciechanowski 1a</a:t>
            </a:r>
          </a:p>
        </p:txBody>
      </p:sp>
    </p:spTree>
    <p:extLst>
      <p:ext uri="{BB962C8B-B14F-4D97-AF65-F5344CB8AC3E}">
        <p14:creationId xmlns:p14="http://schemas.microsoft.com/office/powerpoint/2010/main" val="254770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3FEB86B-57B9-4392-9CE6-FFAECDD08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b="1" dirty="0"/>
              <a:t>Dlaczego w katedrze są witraże?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01C08ABB-518E-4A7B-BF92-E2135CCC2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59195"/>
            <a:ext cx="6711950" cy="4472885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F6A62A3-3CC3-43DA-B6B9-49270518908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Światło dnia, wypełniające gotyckie świątynie, zwłaszcza to przesiane przez kolorowe witraże, było symbolem boskiego blasku przenikającego wszystkie istoty. Witraż powoduje, że światło, które jest zaledwie cieniem światłości Boga, zostaje przemienione i staje się cząstką światła nie z tego świata.</a:t>
            </a:r>
          </a:p>
        </p:txBody>
      </p:sp>
    </p:spTree>
    <p:extLst>
      <p:ext uri="{BB962C8B-B14F-4D97-AF65-F5344CB8AC3E}">
        <p14:creationId xmlns:p14="http://schemas.microsoft.com/office/powerpoint/2010/main" val="353776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7028DA-772C-467E-9CEE-AC8A67E00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 dirty="0"/>
              <a:t>Do powstania techniki witrażu najprawdopodobniej przyczyniły się bizantyńskie mozaiki. W Europie pierwsze witraże pojawiły się w </a:t>
            </a:r>
            <a:r>
              <a:rPr lang="pl-PL" sz="2000" b="1" dirty="0"/>
              <a:t>średniowieczu, w X wieku</a:t>
            </a:r>
            <a:r>
              <a:rPr lang="pl-PL" sz="2000" dirty="0"/>
              <a:t> w Reims (Francja), a także w Niemczech, skąd pochodzi najstarszy udokumentowany fragment witrażu – tzw. okrąg z </a:t>
            </a:r>
            <a:r>
              <a:rPr lang="pl-PL" sz="2000" dirty="0" err="1"/>
              <a:t>Wissenburga</a:t>
            </a:r>
            <a:r>
              <a:rPr lang="pl-PL" sz="2000" dirty="0"/>
              <a:t> datowany na IX wiek.</a:t>
            </a:r>
          </a:p>
        </p:txBody>
      </p:sp>
      <p:pic>
        <p:nvPicPr>
          <p:cNvPr id="5122" name="Picture 2" descr="Witraż – Wikipedia, wolna encyklopedia">
            <a:extLst>
              <a:ext uri="{FF2B5EF4-FFF2-40B4-BE49-F238E27FC236}">
                <a16:creationId xmlns:a16="http://schemas.microsoft.com/office/drawing/2014/main" id="{8E20CAC3-83A9-4C38-8909-CAFB3D8B8C4D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175" y="1574844"/>
            <a:ext cx="1992441" cy="393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14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6BEB0B-797F-4F7A-BDF1-84D774B96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69" y="712304"/>
            <a:ext cx="3200400" cy="1737360"/>
          </a:xfrm>
        </p:spPr>
        <p:txBody>
          <a:bodyPr/>
          <a:lstStyle/>
          <a:p>
            <a:r>
              <a:rPr lang="pl-PL" b="1" dirty="0"/>
              <a:t>Rozeta</a:t>
            </a:r>
          </a:p>
        </p:txBody>
      </p:sp>
      <p:pic>
        <p:nvPicPr>
          <p:cNvPr id="1026" name="Picture 2" descr="Rozeta (architektura) – Wikipedia, wolna encyklopedia">
            <a:extLst>
              <a:ext uri="{FF2B5EF4-FFF2-40B4-BE49-F238E27FC236}">
                <a16:creationId xmlns:a16="http://schemas.microsoft.com/office/drawing/2014/main" id="{294D4BF9-1F36-4E80-AC7D-F035D689C8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970" y="1114425"/>
            <a:ext cx="6172200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2F3727F-6902-48F6-8149-F5FBFA3B6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1513" y="2057400"/>
            <a:ext cx="3932237" cy="3811588"/>
          </a:xfrm>
        </p:spPr>
        <p:txBody>
          <a:bodyPr>
            <a:normAutofit/>
          </a:bodyPr>
          <a:lstStyle/>
          <a:p>
            <a:r>
              <a:rPr 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Okrągły otwór okienny wypełniony witrażem i ornamentem maswerkowym, umieszczony nad głównym portalem kościoła lub w szczycie budynku.</a:t>
            </a:r>
          </a:p>
        </p:txBody>
      </p:sp>
    </p:spTree>
    <p:extLst>
      <p:ext uri="{BB962C8B-B14F-4D97-AF65-F5344CB8AC3E}">
        <p14:creationId xmlns:p14="http://schemas.microsoft.com/office/powerpoint/2010/main" val="395799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BF982B-2A26-4677-88AB-74DC15C05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Rozmiary witraży były ogromne.</a:t>
            </a:r>
          </a:p>
        </p:txBody>
      </p:sp>
      <p:pic>
        <p:nvPicPr>
          <p:cNvPr id="2050" name="Picture 2" descr="Sztuka gotycka - rozeta | F5">
            <a:extLst>
              <a:ext uri="{FF2B5EF4-FFF2-40B4-BE49-F238E27FC236}">
                <a16:creationId xmlns:a16="http://schemas.microsoft.com/office/drawing/2014/main" id="{B6B529C7-B0E8-4C38-9F7B-D73E05CABE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397" y="685800"/>
            <a:ext cx="4873625" cy="48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4896977-0926-425B-9AB7-E22CEAD8B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7851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A7DAD8-9FFB-4266-9CDF-F91BF8E16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Czy witraże średniowieczne przetrwały do naszych czasów?</a:t>
            </a:r>
          </a:p>
        </p:txBody>
      </p:sp>
      <p:pic>
        <p:nvPicPr>
          <p:cNvPr id="3074" name="Picture 2" descr="Świecące obrazy - Karnet Kraków">
            <a:extLst>
              <a:ext uri="{FF2B5EF4-FFF2-40B4-BE49-F238E27FC236}">
                <a16:creationId xmlns:a16="http://schemas.microsoft.com/office/drawing/2014/main" id="{A198D702-C9BC-4097-9FFA-4C88C92B00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6844" y="432352"/>
            <a:ext cx="4114938" cy="563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4F3EBE2-F0F5-46F2-B0A0-6C88DF1EB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Wiele z tych pięknych witrażowych okien przetrwało do dzisiaj, mimo wojen i negatywnego wpływu działań atmosferycznych.</a:t>
            </a:r>
          </a:p>
        </p:txBody>
      </p:sp>
    </p:spTree>
    <p:extLst>
      <p:ext uri="{BB962C8B-B14F-4D97-AF65-F5344CB8AC3E}">
        <p14:creationId xmlns:p14="http://schemas.microsoft.com/office/powerpoint/2010/main" val="177690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96FF85-0ACB-435E-9EC6-20E7072C08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Dzięki za uwagę!!!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BE5FC36-78DB-49FE-B9CE-CCA5AF051C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0992" y="4587085"/>
            <a:ext cx="3813324" cy="47193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4098" name="Picture 2" descr="Różne znaczenia słowa like – Szlifuj swój angielski">
            <a:extLst>
              <a:ext uri="{FF2B5EF4-FFF2-40B4-BE49-F238E27FC236}">
                <a16:creationId xmlns:a16="http://schemas.microsoft.com/office/drawing/2014/main" id="{51BB4604-3F1E-4E77-93C7-8DA387268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78" y="409278"/>
            <a:ext cx="3063966" cy="21218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95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ydarzenie główne">
  <a:themeElements>
    <a:clrScheme name="Wydarzenie główne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Wydarzenie główne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ydarzenie główne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TM04033927[[fn=Wydarzenie główne]]</Template>
  <TotalTime>44</TotalTime>
  <Words>168</Words>
  <Application>Microsoft Office PowerPoint</Application>
  <PresentationFormat>Panoramiczny</PresentationFormat>
  <Paragraphs>11</Paragraphs>
  <Slides>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10" baseType="lpstr">
      <vt:lpstr>Arial</vt:lpstr>
      <vt:lpstr>Impact</vt:lpstr>
      <vt:lpstr>Wydarzenie główne</vt:lpstr>
      <vt:lpstr>PREZENTACJA O WITRAŻACH</vt:lpstr>
      <vt:lpstr>Dlaczego w katedrze są witraże?</vt:lpstr>
      <vt:lpstr>Do powstania techniki witrażu najprawdopodobniej przyczyniły się bizantyńskie mozaiki. W Europie pierwsze witraże pojawiły się w średniowieczu, w X wieku w Reims (Francja), a także w Niemczech, skąd pochodzi najstarszy udokumentowany fragment witrażu – tzw. okrąg z Wissenburga datowany na IX wiek.</vt:lpstr>
      <vt:lpstr>Rozeta</vt:lpstr>
      <vt:lpstr>Rozmiary witraży były ogromne.</vt:lpstr>
      <vt:lpstr>Czy witraże średniowieczne przetrwały do naszych czasów?</vt:lpstr>
      <vt:lpstr>Dzięki za uwagę!!!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O WITRAŻACH</dc:title>
  <dc:creator>Lenovo</dc:creator>
  <cp:lastModifiedBy>Lenovo</cp:lastModifiedBy>
  <cp:revision>5</cp:revision>
  <dcterms:created xsi:type="dcterms:W3CDTF">2023-02-05T15:15:17Z</dcterms:created>
  <dcterms:modified xsi:type="dcterms:W3CDTF">2023-02-05T15:59:57Z</dcterms:modified>
</cp:coreProperties>
</file>